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410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BEBA9-BBA4-46D7-A87E-DA40468E402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1847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AA2D2-27EF-43A4-8362-2B300EA2047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761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41454-FAFB-4FC6-B971-5EB2B86B792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2137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83E6F8C-E849-427E-8052-91F13A59EC4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42231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BB762-AAE9-4597-8799-8C79968F846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460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4F712-1590-4FAA-B1F3-4260008B35A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1436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DB470-F2A7-4C24-BD34-1141BCDB3F9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0541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B463A4-320F-4DBC-A4A4-056DF778F43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494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9ECE5-511D-41F5-A033-06B98CBE268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71850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2015D-E448-469B-8426-C49B62AC27B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0895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93FFE-EE5E-4ED3-90BE-B6163F7B3E0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8499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66308-39CB-4026-B494-9C1321A8F13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7197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-122"/>
              </a:defRPr>
            </a:lvl1pPr>
          </a:lstStyle>
          <a:p>
            <a:fld id="{CDB82CAE-F95D-46B9-9FE0-C4ECC53BA17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Vocabulary List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ea typeface="宋体" charset="-122"/>
              </a:rPr>
              <a:t>The Book Name&lt; Touching Spirit Bear&gt;</a:t>
            </a:r>
          </a:p>
          <a:p>
            <a:r>
              <a:rPr lang="en-US" altLang="zh-CN" dirty="0" smtClean="0">
                <a:ea typeface="宋体" charset="-122"/>
              </a:rPr>
              <a:t>David, Josh, Hail, Allen, Angela</a:t>
            </a:r>
          </a:p>
          <a:p>
            <a:pPr>
              <a:buFontTx/>
              <a:buNone/>
            </a:pPr>
            <a:endParaRPr lang="en-US" altLang="zh-CN" dirty="0" smtClean="0">
              <a:ea typeface="宋体" charset="-122"/>
            </a:endParaRPr>
          </a:p>
          <a:p>
            <a:endParaRPr lang="en-US" altLang="zh-CN" dirty="0">
              <a:ea typeface="宋体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Group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842835039"/>
              </p:ext>
            </p:extLst>
          </p:nvPr>
        </p:nvGraphicFramePr>
        <p:xfrm>
          <a:off x="457200" y="381000"/>
          <a:ext cx="8229600" cy="5310188"/>
        </p:xfrm>
        <a:graphic>
          <a:graphicData uri="http://schemas.openxmlformats.org/drawingml/2006/table">
            <a:tbl>
              <a:tblPr/>
              <a:tblGrid>
                <a:gridCol w="2286000"/>
                <a:gridCol w="457200"/>
                <a:gridCol w="2743200"/>
                <a:gridCol w="2743200"/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Word:__coward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Page Number (pg90)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Write the sentence in the book where you found the word: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Cole grimaced. He hated this bear. What a coward.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37477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Write the Definition of the word in your words (Do not copy from the dictionary)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a person who shows fear or timidity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9448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Words That Have the Same Meaning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molly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Words That have the Opposite meaning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brave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Picture/Symbol of the Meaning: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24200"/>
            <a:ext cx="2781348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1" name="Group 10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463549134"/>
              </p:ext>
            </p:extLst>
          </p:nvPr>
        </p:nvGraphicFramePr>
        <p:xfrm>
          <a:off x="457200" y="381000"/>
          <a:ext cx="8229600" cy="5310188"/>
        </p:xfrm>
        <a:graphic>
          <a:graphicData uri="http://schemas.openxmlformats.org/drawingml/2006/table">
            <a:tbl>
              <a:tblPr/>
              <a:tblGrid>
                <a:gridCol w="2286000"/>
                <a:gridCol w="304800"/>
                <a:gridCol w="2895600"/>
                <a:gridCol w="2743200"/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Word:___Ignore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Book/Page Number (p87)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Write the sentence in the book where you found the word: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He tried not to think about the end, but he could  not ignore the maddening pain from his wound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37477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Write the Definition of the word in your words (Do not copy from the dictionary)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refuse to acknowledge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9448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Words That Have the Same Meaning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Neglect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Words That have the Opposite meaning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pay attention 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Picture/Symbol of the Meaning: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182" name="Picture 1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3060700"/>
            <a:ext cx="2590800" cy="245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Group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495736647"/>
              </p:ext>
            </p:extLst>
          </p:nvPr>
        </p:nvGraphicFramePr>
        <p:xfrm>
          <a:off x="457200" y="381000"/>
          <a:ext cx="8229600" cy="5310188"/>
        </p:xfrm>
        <a:graphic>
          <a:graphicData uri="http://schemas.openxmlformats.org/drawingml/2006/table">
            <a:tbl>
              <a:tblPr/>
              <a:tblGrid>
                <a:gridCol w="2286000"/>
                <a:gridCol w="457200"/>
                <a:gridCol w="2743200"/>
                <a:gridCol w="2743200"/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Word:______chill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Page Number  (p87)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Write the sentence in the book where you found the word: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As gusts of wind drove the chill deeper onto his body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37477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Write the Definition of the word in your words (Do not copy from the dictionary)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coldness due to a cold environment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9448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Words That Have the Same Meaning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cold.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algor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Words That have the Opposite meaning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warm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Picture/Symbol of the Meaning: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64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2971800"/>
            <a:ext cx="2736850" cy="30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Group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014245682"/>
              </p:ext>
            </p:extLst>
          </p:nvPr>
        </p:nvGraphicFramePr>
        <p:xfrm>
          <a:off x="457200" y="381000"/>
          <a:ext cx="8229600" cy="5310188"/>
        </p:xfrm>
        <a:graphic>
          <a:graphicData uri="http://schemas.openxmlformats.org/drawingml/2006/table">
            <a:tbl>
              <a:tblPr/>
              <a:tblGrid>
                <a:gridCol w="2286000"/>
                <a:gridCol w="457200"/>
                <a:gridCol w="2743200"/>
                <a:gridCol w="2743200"/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Word:_____consciousness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Page Number (p87)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Write the sentence in the book where you found the word: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Seeping into  his consciousness, and  flooding his soul.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37477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Write the Definition of the word in your words (Do not copy from the dictionary)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your mind and your thoughts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9448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Words That Have the Same Meaning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feel, aesthesia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Words That have the Opposite meaning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Picture/Symbol of the Meaning: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666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2971800"/>
            <a:ext cx="267778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Group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169331418"/>
              </p:ext>
            </p:extLst>
          </p:nvPr>
        </p:nvGraphicFramePr>
        <p:xfrm>
          <a:off x="457200" y="381000"/>
          <a:ext cx="8229600" cy="5310188"/>
        </p:xfrm>
        <a:graphic>
          <a:graphicData uri="http://schemas.openxmlformats.org/drawingml/2006/table">
            <a:tbl>
              <a:tblPr/>
              <a:tblGrid>
                <a:gridCol w="2286000"/>
                <a:gridCol w="457200"/>
                <a:gridCol w="2743200"/>
                <a:gridCol w="2743200"/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Word:__Faint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Page Number (pg88)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Write the sentence in the book where you found the word: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The visits brought faint chirping sounds.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37477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Write the Definition of the word in your words (Do not copy from the dictionary)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Can’t see hear clearly.</a:t>
                      </a:r>
                      <a:endParaRPr lang="zh-CN" altLang="en-US" sz="1200" dirty="0" smtClean="0"/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9448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Words That Have the Same Meaning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fuzzy, weak, dark, vague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Words That have the Opposite meaning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clearly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Picture/Symbol of the Meaning: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8690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71800"/>
            <a:ext cx="266700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Group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193990319"/>
              </p:ext>
            </p:extLst>
          </p:nvPr>
        </p:nvGraphicFramePr>
        <p:xfrm>
          <a:off x="457200" y="381000"/>
          <a:ext cx="8229600" cy="5310188"/>
        </p:xfrm>
        <a:graphic>
          <a:graphicData uri="http://schemas.openxmlformats.org/drawingml/2006/table">
            <a:tbl>
              <a:tblPr/>
              <a:tblGrid>
                <a:gridCol w="2286000"/>
                <a:gridCol w="457200"/>
                <a:gridCol w="2743200"/>
                <a:gridCol w="2743200"/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Word:_______squint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Page Number (pg88)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Write the sentence in the book where you found the word: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Cole squinted and made out little heads jutting above the nest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37477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Write the Definition of the word in your words (Do not copy from the dictionary)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If someone has a squint, their eyes look in different directions from each other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9448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Words That Have the Same Meaning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tend, affect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Words That have the Opposite meaning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orthophoria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Picture/Symbol of the Meaning: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9714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042" y="3124200"/>
            <a:ext cx="276875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Group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62682430"/>
              </p:ext>
            </p:extLst>
          </p:nvPr>
        </p:nvGraphicFramePr>
        <p:xfrm>
          <a:off x="457200" y="381000"/>
          <a:ext cx="8229600" cy="5310188"/>
        </p:xfrm>
        <a:graphic>
          <a:graphicData uri="http://schemas.openxmlformats.org/drawingml/2006/table">
            <a:tbl>
              <a:tblPr/>
              <a:tblGrid>
                <a:gridCol w="2286000"/>
                <a:gridCol w="457200"/>
                <a:gridCol w="2743200"/>
                <a:gridCol w="2743200"/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Word:______miserable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Page Number (pg88)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Write the sentence in the book where you found the word: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Cole curse every second of his miserable and haphazard life.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37477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Write the Definition of the word in your words (Do not copy from the dictionary)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very unhappy; full of misery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9448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Words That Have the Same Meaning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Painful,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Words That have the Opposite meaning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fortunate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Picture/Symbol of the Meaning: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3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24200"/>
            <a:ext cx="2743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Group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00867797"/>
              </p:ext>
            </p:extLst>
          </p:nvPr>
        </p:nvGraphicFramePr>
        <p:xfrm>
          <a:off x="457200" y="381000"/>
          <a:ext cx="8229600" cy="5310188"/>
        </p:xfrm>
        <a:graphic>
          <a:graphicData uri="http://schemas.openxmlformats.org/drawingml/2006/table">
            <a:tbl>
              <a:tblPr/>
              <a:tblGrid>
                <a:gridCol w="2286000"/>
                <a:gridCol w="457200"/>
                <a:gridCol w="2743200"/>
                <a:gridCol w="2743200"/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Word:_____frigid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Page Number (pg89)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Write the sentence in the book where you found the word: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His anger helped to focus his thoughts,  but it could not stop the frigid drizzle of the torturing pain that wracked his body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37477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Write the Definition of the word in your words (Do not copy from the dictionary)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extremely cold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9448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Words That Have the Same Meaning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Freezing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Words That have the Opposite meaning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warm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Picture/Symbol of the Meaning: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176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902" y="3124200"/>
            <a:ext cx="2732898" cy="240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Group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843471690"/>
              </p:ext>
            </p:extLst>
          </p:nvPr>
        </p:nvGraphicFramePr>
        <p:xfrm>
          <a:off x="457200" y="381000"/>
          <a:ext cx="8229600" cy="5310188"/>
        </p:xfrm>
        <a:graphic>
          <a:graphicData uri="http://schemas.openxmlformats.org/drawingml/2006/table">
            <a:tbl>
              <a:tblPr/>
              <a:tblGrid>
                <a:gridCol w="2286000"/>
                <a:gridCol w="457200"/>
                <a:gridCol w="2743200"/>
                <a:gridCol w="2743200"/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Word:____</a:t>
                      </a:r>
                      <a:r>
                        <a:rPr kumimoji="0" lang="en-US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stuporous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Page Number (pg89)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Write the sentence in the book where you found the word: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Exhaustion finally dragged him into a </a:t>
                      </a:r>
                      <a:r>
                        <a:rPr kumimoji="0" lang="en-US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stuporous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 sleep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37477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Write the Definition of the word in your words (Do not copy from the dictionary)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stunned or confused and slow to react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9448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Words That Have the Same Meaning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insensible, unconscious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Words That have the Opposite meaning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sober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Picture/Symbol of the Meaning: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0"/>
            <a:ext cx="2514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719</Words>
  <Application>Microsoft Office PowerPoint</Application>
  <PresentationFormat>全屏显示(4:3)</PresentationFormat>
  <Paragraphs>104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Default Design</vt:lpstr>
      <vt:lpstr>Vocabulary List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</dc:creator>
  <cp:lastModifiedBy>yuanyuan</cp:lastModifiedBy>
  <cp:revision>8</cp:revision>
  <dcterms:created xsi:type="dcterms:W3CDTF">2012-11-04T11:17:53Z</dcterms:created>
  <dcterms:modified xsi:type="dcterms:W3CDTF">2013-03-17T08:08:53Z</dcterms:modified>
</cp:coreProperties>
</file>