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A908-64CA-4555-96C7-2C972F246EA3}" type="datetimeFigureOut">
              <a:rPr lang="zh-CN" altLang="en-US" smtClean="0"/>
              <a:pPr/>
              <a:t>2013.03.26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FB56-BC2D-403C-B036-A7FD947043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7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Touching Spirit Bear Vocab List</a:t>
            </a:r>
            <a:endParaRPr lang="zh-CN" altLang="en-US" sz="7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85918" y="5072074"/>
            <a:ext cx="5557854" cy="120966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Group nunber:</a:t>
            </a:r>
          </a:p>
          <a:p>
            <a:r>
              <a:rPr lang="en-US" altLang="zh-CN" sz="2400" dirty="0" smtClean="0"/>
              <a:t>Daivd. Allen. Josh. Hasil. Angela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Delirium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state of violent mental agitation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Abandon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Normal, Regular</a:t>
            </a:r>
            <a:endParaRPr lang="zh-CN" alt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Moisture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wetness caused by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water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Rainfull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Dry</a:t>
            </a:r>
            <a:endParaRPr lang="zh-CN" alt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Billowy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</a:t>
            </a:r>
            <a:r>
              <a:rPr lang="en-US" altLang="zh-CN" dirty="0" smtClean="0">
                <a:latin typeface="Monotype Corsiva" pitchFamily="66" charset="0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characterized by great swelling waves or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surges</a:t>
            </a:r>
          </a:p>
          <a:p>
            <a:endParaRPr lang="en-US" altLang="zh-CN" dirty="0" smtClean="0">
              <a:latin typeface="Monotype Corsiva" pitchFamily="66" charset="0"/>
            </a:endParaRPr>
          </a:p>
          <a:p>
            <a:r>
              <a:rPr lang="en-US" b="1" dirty="0" smtClean="0">
                <a:latin typeface="Monotype Corsiva" pitchFamily="66" charset="0"/>
              </a:rPr>
              <a:t>Synonyms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: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surgent,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onrushing</a:t>
            </a:r>
          </a:p>
          <a:p>
            <a:endParaRPr lang="en-US" altLang="zh-CN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en-US" b="1" dirty="0" smtClean="0">
                <a:latin typeface="Monotype Corsiva" pitchFamily="66" charset="0"/>
              </a:rPr>
              <a:t>Antonym:</a:t>
            </a:r>
            <a:r>
              <a:rPr lang="en-US" dirty="0" smtClean="0">
                <a:latin typeface="Monotype Corsiva" pitchFamily="66" charset="0"/>
              </a:rPr>
              <a:t>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Peaceful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R</a:t>
            </a:r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eevaluate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revise or renew one's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assessment</a:t>
            </a:r>
          </a:p>
          <a:p>
            <a:endParaRPr lang="en-US" dirty="0" smtClean="0">
              <a:latin typeface="Monotype Corsiva" pitchFamily="66" charset="0"/>
            </a:endParaRPr>
          </a:p>
          <a:p>
            <a:r>
              <a:rPr lang="en-US" b="1" dirty="0" smtClean="0">
                <a:latin typeface="Monotype Corsiva" pitchFamily="66" charset="0"/>
              </a:rPr>
              <a:t>Synonyms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: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Recalculate, Reestimate</a:t>
            </a: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en-US" b="1" dirty="0" smtClean="0">
                <a:latin typeface="Monotype Corsiva" pitchFamily="66" charset="0"/>
              </a:rPr>
              <a:t>Antonym</a:t>
            </a:r>
            <a:r>
              <a:rPr lang="en-US" b="1" dirty="0" smtClean="0">
                <a:latin typeface="Monotype Corsiva" pitchFamily="66" charset="0"/>
              </a:rPr>
              <a:t>:</a:t>
            </a:r>
            <a:r>
              <a:rPr lang="en-US" dirty="0" smtClean="0">
                <a:latin typeface="Monotype Corsiva" pitchFamily="66" charset="0"/>
              </a:rPr>
              <a:t>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evaluate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Maggot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the larva of the housefly and blowfly commonly found in decaying organic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matter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Bug </a:t>
            </a: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Bear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Manipulating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Control  or Using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Maneuvering, naigating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Make</a:t>
            </a:r>
            <a:endParaRPr lang="zh-CN" alt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Mangy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having many worn or threadbare spots in the nap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Dirty, Filthy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Clean</a:t>
            </a:r>
            <a:endParaRPr lang="zh-CN" alt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Massive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</a:t>
            </a:r>
            <a:r>
              <a:rPr lang="en-US" altLang="zh-CN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: </a:t>
            </a:r>
            <a:r>
              <a:rPr lang="en-US" altLang="zh-CN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imposing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in size or bulk or solidity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Huge, Macro, Extensive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Small, Tiny</a:t>
            </a:r>
            <a:endParaRPr lang="zh-CN" altLang="en-US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Vomit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Monotype Corsiva" pitchFamily="66" charset="0"/>
              </a:rPr>
              <a:t>Meaning: </a:t>
            </a:r>
            <a:r>
              <a:rPr lang="en-US" altLang="zh-CN" b="1" dirty="0" smtClean="0">
                <a:latin typeface="Monotype Corsiva" pitchFamily="66" charset="0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the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reflex act of ejecting the contents of the stomach through the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mouth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Throw out, Hork, , Spit out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</a:t>
            </a:r>
            <a:r>
              <a:rPr lang="en-US" altLang="zh-CN" b="1" dirty="0" smtClean="0">
                <a:latin typeface="Monotype Corsiva" pitchFamily="66" charset="0"/>
              </a:rPr>
              <a:t>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Swallow, Eat</a:t>
            </a:r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Gisha" pitchFamily="34" charset="-79"/>
                <a:cs typeface="Gisha" pitchFamily="34" charset="-79"/>
              </a:rPr>
              <a:t>Approval</a:t>
            </a:r>
            <a:endParaRPr lang="zh-CN" altLang="en-US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Monotype Corsiva" pitchFamily="66" charset="0"/>
              </a:rPr>
              <a:t>Meaning: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acceptance as satisfactory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Synonyms: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Agree, 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onfirmation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en-US" altLang="zh-CN" b="1" dirty="0" smtClean="0">
              <a:latin typeface="Monotype Corsiva" pitchFamily="66" charset="0"/>
            </a:endParaRPr>
          </a:p>
          <a:p>
            <a:r>
              <a:rPr lang="en-US" altLang="zh-CN" b="1" dirty="0" smtClean="0">
                <a:latin typeface="Monotype Corsiva" pitchFamily="66" charset="0"/>
              </a:rPr>
              <a:t>Antonym:  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Disagree, Reject</a:t>
            </a:r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205</Words>
  <Application>Microsoft Office PowerPoint</Application>
  <PresentationFormat>全屏显示(4:3)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Touching Spirit Bear Vocab List</vt:lpstr>
      <vt:lpstr>Billowy</vt:lpstr>
      <vt:lpstr>Reevaluate</vt:lpstr>
      <vt:lpstr>Maggot</vt:lpstr>
      <vt:lpstr>Manipulating</vt:lpstr>
      <vt:lpstr>Mangy</vt:lpstr>
      <vt:lpstr>Massive</vt:lpstr>
      <vt:lpstr>Vomit</vt:lpstr>
      <vt:lpstr>Approval</vt:lpstr>
      <vt:lpstr>Delirium</vt:lpstr>
      <vt:lpstr>Moisture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Touching Spirit Bear Vocab List</dc:title>
  <dc:creator>Windows 用户</dc:creator>
  <cp:lastModifiedBy>Windows 用户</cp:lastModifiedBy>
  <cp:revision>13</cp:revision>
  <dcterms:created xsi:type="dcterms:W3CDTF">2013-03-19T07:57:04Z</dcterms:created>
  <dcterms:modified xsi:type="dcterms:W3CDTF">2013-03-26T09:19:50Z</dcterms:modified>
</cp:coreProperties>
</file>